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83"/>
    <p:restoredTop sz="94676"/>
  </p:normalViewPr>
  <p:slideViewPr>
    <p:cSldViewPr snapToGrid="0">
      <p:cViewPr>
        <p:scale>
          <a:sx n="86" d="100"/>
          <a:sy n="86" d="100"/>
        </p:scale>
        <p:origin x="101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0B25E-B3B2-CF4D-8B8F-3A60AB5C0B0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401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0B25E-B3B2-CF4D-8B8F-3A60AB5C0B0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491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3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3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0B25E-B3B2-CF4D-8B8F-3A60AB5C0B0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045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0B25E-B3B2-CF4D-8B8F-3A60AB5C0B0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327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0B25E-B3B2-CF4D-8B8F-3A60AB5C0B0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516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0B25E-B3B2-CF4D-8B8F-3A60AB5C0B0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677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5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0B25E-B3B2-CF4D-8B8F-3A60AB5C0B0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4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0B25E-B3B2-CF4D-8B8F-3A60AB5C0B0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3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0B25E-B3B2-CF4D-8B8F-3A60AB5C0B0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71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8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0B25E-B3B2-CF4D-8B8F-3A60AB5C0B0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805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8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0B25E-B3B2-CF4D-8B8F-3A60AB5C0B0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858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5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40B25E-B3B2-CF4D-8B8F-3A60AB5C0B0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25AAFC-F625-BD40-B6EC-B09A3925E6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052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F6C7396-DBBD-017D-B861-F16B93AD6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63" y="224518"/>
            <a:ext cx="5676034" cy="89194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E6F10F-5428-770D-B0DE-CEF2173DD1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1599"/>
          <a:stretch/>
        </p:blipFill>
        <p:spPr>
          <a:xfrm>
            <a:off x="3069482" y="1680646"/>
            <a:ext cx="6400800" cy="43782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CF46E8C-AFDE-DDC1-6D58-CC6FDBD55939}"/>
              </a:ext>
            </a:extLst>
          </p:cNvPr>
          <p:cNvSpPr txBox="1"/>
          <p:nvPr/>
        </p:nvSpPr>
        <p:spPr>
          <a:xfrm rot="16200000">
            <a:off x="-442211" y="737230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163C75-20AF-C747-A0D0-C2EF1A9A2855}"/>
              </a:ext>
            </a:extLst>
          </p:cNvPr>
          <p:cNvSpPr txBox="1"/>
          <p:nvPr/>
        </p:nvSpPr>
        <p:spPr>
          <a:xfrm rot="16200000">
            <a:off x="2455767" y="785194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7A5976-3552-6127-E885-CE78E01D5796}"/>
              </a:ext>
            </a:extLst>
          </p:cNvPr>
          <p:cNvSpPr txBox="1"/>
          <p:nvPr/>
        </p:nvSpPr>
        <p:spPr>
          <a:xfrm rot="16200000">
            <a:off x="-442212" y="2268725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0EC943-04E1-8966-AFC4-4FA6F35AF8EC}"/>
              </a:ext>
            </a:extLst>
          </p:cNvPr>
          <p:cNvSpPr txBox="1"/>
          <p:nvPr/>
        </p:nvSpPr>
        <p:spPr>
          <a:xfrm rot="16200000">
            <a:off x="2455767" y="2268725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20D3446-FD2C-0488-FDA6-10411A5A4E18}"/>
              </a:ext>
            </a:extLst>
          </p:cNvPr>
          <p:cNvSpPr txBox="1"/>
          <p:nvPr/>
        </p:nvSpPr>
        <p:spPr>
          <a:xfrm rot="16200000">
            <a:off x="2455767" y="3719659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K=7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334A5F-30CA-AA14-EFEA-B059714E93E3}"/>
              </a:ext>
            </a:extLst>
          </p:cNvPr>
          <p:cNvSpPr txBox="1"/>
          <p:nvPr/>
        </p:nvSpPr>
        <p:spPr>
          <a:xfrm rot="16200000">
            <a:off x="-382250" y="3719659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K=6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7A5755-F935-B9B6-E070-942BCEB44C0B}"/>
              </a:ext>
            </a:extLst>
          </p:cNvPr>
          <p:cNvSpPr txBox="1"/>
          <p:nvPr/>
        </p:nvSpPr>
        <p:spPr>
          <a:xfrm rot="16200000">
            <a:off x="-382250" y="5170593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D9D5B5-BA1F-221B-FB56-72FB3FEDB13D}"/>
              </a:ext>
            </a:extLst>
          </p:cNvPr>
          <p:cNvSpPr txBox="1"/>
          <p:nvPr/>
        </p:nvSpPr>
        <p:spPr>
          <a:xfrm rot="16200000">
            <a:off x="2477369" y="5140613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K=9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333BA9-9D46-BFF4-DF1B-5E6C4671B98D}"/>
              </a:ext>
            </a:extLst>
          </p:cNvPr>
          <p:cNvSpPr txBox="1"/>
          <p:nvPr/>
        </p:nvSpPr>
        <p:spPr>
          <a:xfrm rot="16200000">
            <a:off x="-382250" y="6702088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K=10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2AB047-C371-9926-66C0-C456028351DB}"/>
              </a:ext>
            </a:extLst>
          </p:cNvPr>
          <p:cNvSpPr txBox="1"/>
          <p:nvPr/>
        </p:nvSpPr>
        <p:spPr>
          <a:xfrm rot="16200000">
            <a:off x="2455767" y="6646970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K=11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7BA5730-DDA3-F59E-646B-D7F95D0FBA97}"/>
              </a:ext>
            </a:extLst>
          </p:cNvPr>
          <p:cNvSpPr txBox="1"/>
          <p:nvPr/>
        </p:nvSpPr>
        <p:spPr>
          <a:xfrm rot="16200000">
            <a:off x="2470213" y="8171662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K=13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D06CCDE-685A-4F1D-2007-3C61642337AC}"/>
              </a:ext>
            </a:extLst>
          </p:cNvPr>
          <p:cNvSpPr txBox="1"/>
          <p:nvPr/>
        </p:nvSpPr>
        <p:spPr>
          <a:xfrm rot="16200000">
            <a:off x="-407447" y="8171662"/>
            <a:ext cx="118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K=12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F0B2145-271E-4E57-D51B-1DF1A35DC350}"/>
              </a:ext>
            </a:extLst>
          </p:cNvPr>
          <p:cNvSpPr txBox="1"/>
          <p:nvPr/>
        </p:nvSpPr>
        <p:spPr>
          <a:xfrm>
            <a:off x="313861" y="57464"/>
            <a:ext cx="1184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Br8667_NTC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CB2472-F33D-782D-FEE0-466085350707}"/>
              </a:ext>
            </a:extLst>
          </p:cNvPr>
          <p:cNvSpPr txBox="1"/>
          <p:nvPr/>
        </p:nvSpPr>
        <p:spPr>
          <a:xfrm>
            <a:off x="1724855" y="41670"/>
            <a:ext cx="1184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Br5973_SCZ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0FB83D9-A0C5-BEF8-493F-797950BB70E7}"/>
              </a:ext>
            </a:extLst>
          </p:cNvPr>
          <p:cNvSpPr txBox="1"/>
          <p:nvPr/>
        </p:nvSpPr>
        <p:spPr>
          <a:xfrm>
            <a:off x="4571068" y="41670"/>
            <a:ext cx="1184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Br8667_NTC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D3BFB3-9E4B-8658-E813-09D65EE7F2FA}"/>
              </a:ext>
            </a:extLst>
          </p:cNvPr>
          <p:cNvSpPr txBox="1"/>
          <p:nvPr/>
        </p:nvSpPr>
        <p:spPr>
          <a:xfrm>
            <a:off x="3179957" y="44435"/>
            <a:ext cx="1184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Br8667_NTC</a:t>
            </a:r>
          </a:p>
        </p:txBody>
      </p:sp>
    </p:spTree>
    <p:extLst>
      <p:ext uri="{BB962C8B-B14F-4D97-AF65-F5344CB8AC3E}">
        <p14:creationId xmlns:p14="http://schemas.microsoft.com/office/powerpoint/2010/main" val="2937875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</TotalTime>
  <Words>48</Words>
  <Application>Microsoft Macintosh PowerPoint</Application>
  <PresentationFormat>Letter Paper (8.5x11 in)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Boyi Guo</dc:creator>
  <cp:lastModifiedBy>Boyi Guo</cp:lastModifiedBy>
  <cp:revision>2</cp:revision>
  <dcterms:created xsi:type="dcterms:W3CDTF">2025-02-24T21:06:56Z</dcterms:created>
  <dcterms:modified xsi:type="dcterms:W3CDTF">2025-02-24T21:24:38Z</dcterms:modified>
</cp:coreProperties>
</file>

<file path=docProps/thumbnail.jpeg>
</file>